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63" y="1378856"/>
            <a:ext cx="7204222" cy="1724867"/>
          </a:xfrm>
        </p:spPr>
        <p:txBody>
          <a:bodyPr/>
          <a:lstStyle/>
          <a:p>
            <a:r>
              <a:rPr lang="en-US" sz="4400" dirty="0" smtClean="0"/>
              <a:t>Relaxation Through Art: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135725"/>
            <a:ext cx="6498159" cy="9166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lesson on zentangles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6859" y="6386285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By: Kaitlin Nokes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2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64569"/>
            <a:ext cx="8042276" cy="1336956"/>
          </a:xfrm>
        </p:spPr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06286"/>
            <a:ext cx="8042276" cy="4637315"/>
          </a:xfrm>
        </p:spPr>
        <p:txBody>
          <a:bodyPr>
            <a:normAutofit/>
          </a:bodyPr>
          <a:lstStyle/>
          <a:p>
            <a:r>
              <a:rPr lang="en-US" dirty="0" smtClean="0"/>
              <a:t>Students learn about benefits of relaxation and explore different methods</a:t>
            </a:r>
          </a:p>
          <a:p>
            <a:r>
              <a:rPr lang="en-US" dirty="0" smtClean="0"/>
              <a:t>Students learn about patterns and artist Yayoi Kusama</a:t>
            </a:r>
          </a:p>
          <a:p>
            <a:r>
              <a:rPr lang="en-US" dirty="0" smtClean="0"/>
              <a:t>Students create zentangles using patterns and vivid colors</a:t>
            </a:r>
          </a:p>
          <a:p>
            <a:r>
              <a:rPr lang="en-US" dirty="0" smtClean="0"/>
              <a:t>Students write a reflection on their experience zentangling</a:t>
            </a:r>
          </a:p>
          <a:p>
            <a:r>
              <a:rPr lang="en-US" dirty="0" smtClean="0"/>
              <a:t>Students analyze a partner’s artwork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8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2005"/>
            <a:ext cx="8042276" cy="890281"/>
          </a:xfrm>
        </p:spPr>
        <p:txBody>
          <a:bodyPr/>
          <a:lstStyle/>
          <a:p>
            <a:r>
              <a:rPr lang="en-US" dirty="0" smtClean="0"/>
              <a:t>Content Areas Integrated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97429"/>
            <a:ext cx="8042276" cy="49892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Visual Art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Learn about the artist Yayoi Kusama and the theme used in her art (patterns)</a:t>
            </a:r>
          </a:p>
          <a:p>
            <a:pPr lvl="1"/>
            <a:r>
              <a:rPr lang="en-US" dirty="0" smtClean="0"/>
              <a:t>Create zentangles using different patterns</a:t>
            </a:r>
          </a:p>
          <a:p>
            <a:pPr lvl="1"/>
            <a:r>
              <a:rPr lang="en-US" dirty="0" smtClean="0"/>
              <a:t>Analyze artwork</a:t>
            </a:r>
          </a:p>
          <a:p>
            <a:r>
              <a:rPr lang="en-US" dirty="0"/>
              <a:t>Literacy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Write a reflection paragraph </a:t>
            </a:r>
          </a:p>
          <a:p>
            <a:pPr lvl="1"/>
            <a:r>
              <a:rPr lang="en-US" dirty="0" smtClean="0"/>
              <a:t>Connect emotions to artwork</a:t>
            </a:r>
            <a:endParaRPr lang="en-US" dirty="0"/>
          </a:p>
          <a:p>
            <a:r>
              <a:rPr lang="en-US" dirty="0"/>
              <a:t>Health Science</a:t>
            </a:r>
            <a:r>
              <a:rPr lang="mr-IN" dirty="0"/>
              <a:t>…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Practice relaxation techniques</a:t>
            </a:r>
          </a:p>
          <a:p>
            <a:pPr lvl="1"/>
            <a:r>
              <a:rPr lang="en-US" dirty="0" smtClean="0"/>
              <a:t>Think about other ways to de-stress</a:t>
            </a:r>
          </a:p>
          <a:p>
            <a:pPr lvl="1"/>
            <a:r>
              <a:rPr lang="en-US" dirty="0" smtClean="0"/>
              <a:t>Describe the benefits to relaxing</a:t>
            </a:r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4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53567"/>
          </a:xfrm>
        </p:spPr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ways that people can relax?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relaxing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you analyze artwork?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emotions are felt while creating 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1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68713"/>
            <a:ext cx="8042276" cy="4074887"/>
          </a:xfrm>
        </p:spPr>
        <p:txBody>
          <a:bodyPr/>
          <a:lstStyle/>
          <a:p>
            <a:r>
              <a:rPr lang="en-US" dirty="0" smtClean="0"/>
              <a:t>Group discussion on relaxation techniques</a:t>
            </a:r>
          </a:p>
          <a:p>
            <a:pPr lvl="1"/>
            <a:r>
              <a:rPr lang="en-US" dirty="0" smtClean="0"/>
              <a:t>Prior knowledge</a:t>
            </a:r>
          </a:p>
          <a:p>
            <a:r>
              <a:rPr lang="en-US" dirty="0" smtClean="0"/>
              <a:t>Video on zentangling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5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7171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methods of relaxation </a:t>
            </a:r>
          </a:p>
          <a:p>
            <a:r>
              <a:rPr lang="en-US" dirty="0" smtClean="0"/>
              <a:t>Introduce zentangling (video)</a:t>
            </a:r>
          </a:p>
          <a:p>
            <a:r>
              <a:rPr lang="en-US" dirty="0" smtClean="0"/>
              <a:t>Show photos of artwork by Yayoi Kusama (patterns/color)</a:t>
            </a:r>
          </a:p>
          <a:p>
            <a:r>
              <a:rPr lang="en-US" dirty="0" smtClean="0"/>
              <a:t>Play relaxing music</a:t>
            </a:r>
          </a:p>
          <a:p>
            <a:r>
              <a:rPr lang="en-US" dirty="0" smtClean="0"/>
              <a:t>Start zentangle outlines and choose color</a:t>
            </a:r>
          </a:p>
          <a:p>
            <a:r>
              <a:rPr lang="en-US" dirty="0" smtClean="0"/>
              <a:t>Start patterns in their different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7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3147"/>
            <a:ext cx="8042276" cy="1107995"/>
          </a:xfrm>
        </p:spPr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5570"/>
            <a:ext cx="8042276" cy="5424716"/>
          </a:xfrm>
        </p:spPr>
        <p:txBody>
          <a:bodyPr>
            <a:normAutofit/>
          </a:bodyPr>
          <a:lstStyle/>
          <a:p>
            <a:r>
              <a:rPr lang="en-US" dirty="0" smtClean="0"/>
              <a:t>Pass back zentangles </a:t>
            </a:r>
          </a:p>
          <a:p>
            <a:r>
              <a:rPr lang="en-US" dirty="0" smtClean="0"/>
              <a:t>Play relaxing music</a:t>
            </a:r>
          </a:p>
          <a:p>
            <a:r>
              <a:rPr lang="en-US" dirty="0" smtClean="0"/>
              <a:t>Closing</a:t>
            </a:r>
          </a:p>
          <a:p>
            <a:pPr lvl="1"/>
            <a:r>
              <a:rPr lang="en-US" dirty="0" smtClean="0"/>
              <a:t>Self reflection paragraphs</a:t>
            </a:r>
          </a:p>
          <a:p>
            <a:pPr lvl="2"/>
            <a:r>
              <a:rPr lang="en-US" dirty="0" smtClean="0"/>
              <a:t>Did you like zentangling?</a:t>
            </a:r>
          </a:p>
          <a:p>
            <a:pPr lvl="2"/>
            <a:r>
              <a:rPr lang="en-US" dirty="0" smtClean="0"/>
              <a:t>What emotions did you feel while doodling?</a:t>
            </a:r>
          </a:p>
          <a:p>
            <a:pPr lvl="2"/>
            <a:r>
              <a:rPr lang="en-US" dirty="0" smtClean="0"/>
              <a:t>Why did you choose to do the color that you did?</a:t>
            </a:r>
          </a:p>
          <a:p>
            <a:pPr lvl="2"/>
            <a:r>
              <a:rPr lang="en-US" dirty="0" smtClean="0"/>
              <a:t>Would you want to zentangle again?</a:t>
            </a:r>
          </a:p>
          <a:p>
            <a:pPr lvl="1"/>
            <a:r>
              <a:rPr lang="en-US" dirty="0" smtClean="0"/>
              <a:t>Partner analyzing</a:t>
            </a:r>
          </a:p>
          <a:p>
            <a:pPr lvl="2"/>
            <a:r>
              <a:rPr lang="en-US" dirty="0" smtClean="0"/>
              <a:t>What do you think s/he was feeling while creating this piece?</a:t>
            </a:r>
          </a:p>
          <a:p>
            <a:pPr lvl="2"/>
            <a:r>
              <a:rPr lang="en-US" dirty="0" smtClean="0"/>
              <a:t>What is the purpose of the color or patterns?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2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0995"/>
          </a:xfrm>
        </p:spPr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written reflections</a:t>
            </a:r>
            <a:endParaRPr lang="en-US" dirty="0"/>
          </a:p>
          <a:p>
            <a:pPr lvl="1"/>
            <a:r>
              <a:rPr lang="en-US" dirty="0"/>
              <a:t>Answered all of the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Zentangle</a:t>
            </a:r>
          </a:p>
          <a:p>
            <a:pPr lvl="1"/>
            <a:r>
              <a:rPr lang="en-US" dirty="0" smtClean="0"/>
              <a:t>Use of patterns within </a:t>
            </a:r>
            <a:r>
              <a:rPr lang="en-US" smtClean="0"/>
              <a:t>the shape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7171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 descr="FullSizeRend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7692" b="2830"/>
          <a:stretch/>
        </p:blipFill>
        <p:spPr>
          <a:xfrm>
            <a:off x="2068286" y="1292676"/>
            <a:ext cx="5769428" cy="49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0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393</TotalTime>
  <Words>279</Words>
  <Application>Microsoft Macintosh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Relaxation Through Art:</vt:lpstr>
      <vt:lpstr>Lesson Summary</vt:lpstr>
      <vt:lpstr>Content Areas Integrated</vt:lpstr>
      <vt:lpstr>Essential Questions</vt:lpstr>
      <vt:lpstr>Opening Activity</vt:lpstr>
      <vt:lpstr>Day 1</vt:lpstr>
      <vt:lpstr>Day 2</vt:lpstr>
      <vt:lpstr>Summative Assessment</vt:lpstr>
      <vt:lpstr>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 Through Art:</dc:title>
  <dc:creator>Kaitlin Nokes</dc:creator>
  <cp:lastModifiedBy>Kaitlin Nokes</cp:lastModifiedBy>
  <cp:revision>5</cp:revision>
  <dcterms:created xsi:type="dcterms:W3CDTF">2017-05-01T18:27:08Z</dcterms:created>
  <dcterms:modified xsi:type="dcterms:W3CDTF">2017-05-02T01:12:28Z</dcterms:modified>
</cp:coreProperties>
</file>